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2" r:id="rId5"/>
    <p:sldId id="263" r:id="rId6"/>
    <p:sldId id="264" r:id="rId7"/>
    <p:sldId id="266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2" d="100"/>
          <a:sy n="82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31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2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0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46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83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51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19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65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85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62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14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9C40-3E22-477D-97B5-1FB248C1D0E7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8645-8BA1-4089-B878-4BF3DE997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94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0" y="-27384"/>
            <a:ext cx="2483384" cy="189257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F3184E0-AA22-42E7-8308-354BFB24E9BF}"/>
              </a:ext>
            </a:extLst>
          </p:cNvPr>
          <p:cNvSpPr txBox="1">
            <a:spLocks/>
          </p:cNvSpPr>
          <p:nvPr/>
        </p:nvSpPr>
        <p:spPr>
          <a:xfrm>
            <a:off x="1043609" y="2276872"/>
            <a:ext cx="8208912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COURSES</a:t>
            </a:r>
          </a:p>
          <a:p>
            <a:endParaRPr lang="it-IT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it-IT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ACTIVATE YOUR ENGLISH FOR TEACHING</a:t>
            </a:r>
          </a:p>
          <a:p>
            <a:pPr marL="342900" indent="-342900" algn="l">
              <a:buFontTx/>
              <a:buChar char="-"/>
            </a:pPr>
            <a:r>
              <a:rPr lang="it-IT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ICT FOR TEACHING</a:t>
            </a:r>
          </a:p>
          <a:p>
            <a:pPr algn="l"/>
            <a:endParaRPr lang="it-IT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it-IT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DUBLIN, 22</a:t>
            </a:r>
            <a:r>
              <a:rPr lang="it-IT" sz="320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</a:t>
            </a:r>
            <a:r>
              <a:rPr lang="it-IT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JULY – 3</a:t>
            </a:r>
            <a:r>
              <a:rPr lang="it-IT" sz="320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rd</a:t>
            </a:r>
            <a:r>
              <a:rPr lang="it-IT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AUGUST 2019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7ECC2E8-7024-47C0-AA81-6E47BF798D66}"/>
              </a:ext>
            </a:extLst>
          </p:cNvPr>
          <p:cNvSpPr txBox="1">
            <a:spLocks/>
          </p:cNvSpPr>
          <p:nvPr/>
        </p:nvSpPr>
        <p:spPr>
          <a:xfrm>
            <a:off x="2843808" y="1242493"/>
            <a:ext cx="4427984" cy="1038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ERASMUS+  2019</a:t>
            </a:r>
          </a:p>
        </p:txBody>
      </p:sp>
    </p:spTree>
    <p:extLst>
      <p:ext uri="{BB962C8B-B14F-4D97-AF65-F5344CB8AC3E}">
        <p14:creationId xmlns:p14="http://schemas.microsoft.com/office/powerpoint/2010/main" val="110311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" y="116632"/>
            <a:ext cx="2483384" cy="189257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8F7541A-B18F-487A-9BA0-3FBA686A97D1}"/>
              </a:ext>
            </a:extLst>
          </p:cNvPr>
          <p:cNvSpPr txBox="1">
            <a:spLocks/>
          </p:cNvSpPr>
          <p:nvPr/>
        </p:nvSpPr>
        <p:spPr>
          <a:xfrm>
            <a:off x="2613292" y="86029"/>
            <a:ext cx="5919148" cy="1038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ERASMUS+  2019</a:t>
            </a:r>
          </a:p>
        </p:txBody>
      </p:sp>
      <p:sp>
        <p:nvSpPr>
          <p:cNvPr id="22" name="Segnaposto contenuto 6">
            <a:extLst>
              <a:ext uri="{FF2B5EF4-FFF2-40B4-BE49-F238E27FC236}">
                <a16:creationId xmlns:a16="http://schemas.microsoft.com/office/drawing/2014/main" id="{DA539ACC-D989-42B5-909D-ED59D661DD92}"/>
              </a:ext>
            </a:extLst>
          </p:cNvPr>
          <p:cNvSpPr txBox="1">
            <a:spLocks/>
          </p:cNvSpPr>
          <p:nvPr/>
        </p:nvSpPr>
        <p:spPr>
          <a:xfrm>
            <a:off x="1691680" y="2348880"/>
            <a:ext cx="5892290" cy="39274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ISTITUTO TECNICO AGRARIO STATALE A. TOSI</a:t>
            </a:r>
          </a:p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CODOGNO (LO) – ITALY</a:t>
            </a:r>
          </a:p>
          <a:p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TEACHERS:</a:t>
            </a:r>
          </a:p>
          <a:p>
            <a:r>
              <a:rPr lang="it-IT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FIORANI A.</a:t>
            </a:r>
          </a:p>
          <a:p>
            <a:r>
              <a:rPr lang="it-IT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LOCATELLI S.</a:t>
            </a:r>
          </a:p>
          <a:p>
            <a:r>
              <a:rPr lang="it-IT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LUPI O.</a:t>
            </a:r>
          </a:p>
          <a:p>
            <a:r>
              <a:rPr lang="it-IT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RIBOLDI V.</a:t>
            </a:r>
          </a:p>
          <a:p>
            <a:r>
              <a:rPr lang="it-IT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SCHIANO LOMORIELLO V.</a:t>
            </a:r>
          </a:p>
          <a:p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6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" y="116632"/>
            <a:ext cx="2483384" cy="189257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F3184E0-AA22-42E7-8308-354BFB24E9BF}"/>
              </a:ext>
            </a:extLst>
          </p:cNvPr>
          <p:cNvSpPr txBox="1">
            <a:spLocks/>
          </p:cNvSpPr>
          <p:nvPr/>
        </p:nvSpPr>
        <p:spPr>
          <a:xfrm>
            <a:off x="2613292" y="274638"/>
            <a:ext cx="59191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DAILY ROUTINE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E3B48066-5DB5-4B2D-9846-72A1C9472EAC}"/>
              </a:ext>
            </a:extLst>
          </p:cNvPr>
          <p:cNvSpPr txBox="1">
            <a:spLocks/>
          </p:cNvSpPr>
          <p:nvPr/>
        </p:nvSpPr>
        <p:spPr>
          <a:xfrm>
            <a:off x="251520" y="2276872"/>
            <a:ext cx="5832648" cy="4603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8:00 –  Breakfast </a:t>
            </a:r>
          </a:p>
          <a:p>
            <a:pPr algn="l"/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9:00 – 12:30 English </a:t>
            </a:r>
            <a:r>
              <a:rPr lang="it-IT" sz="2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lessons</a:t>
            </a:r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l"/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12:30 – 13:30 Lunch</a:t>
            </a:r>
          </a:p>
          <a:p>
            <a:pPr algn="l"/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13:30 – 15:00 English </a:t>
            </a:r>
            <a:r>
              <a:rPr lang="it-IT" sz="2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lessons</a:t>
            </a:r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or task-</a:t>
            </a:r>
            <a:r>
              <a:rPr lang="it-IT" sz="2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based</a:t>
            </a:r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field projects/ building </a:t>
            </a:r>
            <a:r>
              <a:rPr lang="it-IT" sz="2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our</a:t>
            </a:r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Portfolio</a:t>
            </a:r>
          </a:p>
          <a:p>
            <a:pPr algn="l"/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15:30 – 16:30 Task-</a:t>
            </a:r>
            <a:r>
              <a:rPr lang="it-IT" sz="2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based</a:t>
            </a:r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projects, </a:t>
            </a:r>
            <a:r>
              <a:rPr lang="it-IT" sz="2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autonomous</a:t>
            </a:r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work on learning Portfolio</a:t>
            </a:r>
          </a:p>
          <a:p>
            <a:pPr algn="l"/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18:00 – 21:00 </a:t>
            </a:r>
            <a:r>
              <a:rPr lang="it-IT" sz="2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Dinner</a:t>
            </a:r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and </a:t>
            </a:r>
            <a:r>
              <a:rPr lang="it-IT" sz="26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spare</a:t>
            </a:r>
            <a:r>
              <a:rPr lang="it-IT" sz="2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time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772495-FC8F-4F8B-AE11-20378EBCA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0254"/>
          <a:stretch/>
        </p:blipFill>
        <p:spPr>
          <a:xfrm>
            <a:off x="6228184" y="2276873"/>
            <a:ext cx="2695344" cy="42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" y="116632"/>
            <a:ext cx="2483384" cy="1892579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F3184E0-AA22-42E7-8308-354BFB24E9BF}"/>
              </a:ext>
            </a:extLst>
          </p:cNvPr>
          <p:cNvSpPr txBox="1">
            <a:spLocks/>
          </p:cNvSpPr>
          <p:nvPr/>
        </p:nvSpPr>
        <p:spPr>
          <a:xfrm>
            <a:off x="2613292" y="274638"/>
            <a:ext cx="60735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METHODOLOGIES</a:t>
            </a:r>
          </a:p>
        </p:txBody>
      </p:sp>
      <p:sp>
        <p:nvSpPr>
          <p:cNvPr id="5" name="Segnaposto contenuto 6">
            <a:extLst>
              <a:ext uri="{FF2B5EF4-FFF2-40B4-BE49-F238E27FC236}">
                <a16:creationId xmlns:a16="http://schemas.microsoft.com/office/drawing/2014/main" id="{48CE75A4-8AFA-44F1-99B5-D50440D04D08}"/>
              </a:ext>
            </a:extLst>
          </p:cNvPr>
          <p:cNvSpPr txBox="1">
            <a:spLocks/>
          </p:cNvSpPr>
          <p:nvPr/>
        </p:nvSpPr>
        <p:spPr>
          <a:xfrm>
            <a:off x="129908" y="2167217"/>
            <a:ext cx="5234180" cy="4574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l">
              <a:buFontTx/>
              <a:buChar char="-"/>
            </a:pP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ICT Tools for image and sound editing</a:t>
            </a:r>
          </a:p>
          <a:p>
            <a:pPr marL="269875" indent="-269875" algn="l">
              <a:buFontTx/>
              <a:buChar char="-"/>
            </a:pP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ICT Tools for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collaboration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using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social Media</a:t>
            </a:r>
          </a:p>
          <a:p>
            <a:pPr marL="269875" indent="-269875" algn="l">
              <a:buFontTx/>
              <a:buChar char="-"/>
            </a:pP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ICT Tools for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narratives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of learning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digital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stories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using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image, text and music</a:t>
            </a:r>
          </a:p>
          <a:p>
            <a:pPr marL="269875" indent="-269875" algn="l">
              <a:buFontTx/>
              <a:buChar char="-"/>
            </a:pP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ICT Tools for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creating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webpages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blogs and podcasts</a:t>
            </a:r>
          </a:p>
          <a:p>
            <a:pPr marL="269875" indent="-269875" algn="l">
              <a:buFontTx/>
              <a:buChar char="-"/>
            </a:pP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ICT Tools for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classroom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management and self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assessment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69875" indent="-269875" algn="l">
              <a:buFontTx/>
              <a:buChar char="-"/>
            </a:pP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Game for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Teaching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69875" indent="-269875" algn="l">
              <a:buFontTx/>
              <a:buChar char="-"/>
            </a:pP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Cooperative Learning</a:t>
            </a:r>
          </a:p>
          <a:p>
            <a:pPr marL="269875" indent="-269875" algn="l">
              <a:buFontTx/>
              <a:buChar char="-"/>
            </a:pP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Role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play</a:t>
            </a:r>
          </a:p>
          <a:p>
            <a:pPr marL="269875" indent="-269875" algn="l">
              <a:buFontTx/>
              <a:buChar char="-"/>
            </a:pP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Treasure</a:t>
            </a: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hunt</a:t>
            </a:r>
            <a:endParaRPr lang="it-IT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69875" indent="-269875" algn="l">
              <a:buFontTx/>
              <a:buChar char="-"/>
            </a:pPr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Quiz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71A75BC-5E5D-4FB5-AC16-2F4865158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07332"/>
            <a:ext cx="3263963" cy="21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" y="116632"/>
            <a:ext cx="2483384" cy="189257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8F7541A-B18F-487A-9BA0-3FBA686A97D1}"/>
              </a:ext>
            </a:extLst>
          </p:cNvPr>
          <p:cNvSpPr txBox="1">
            <a:spLocks/>
          </p:cNvSpPr>
          <p:nvPr/>
        </p:nvSpPr>
        <p:spPr>
          <a:xfrm>
            <a:off x="2746964" y="125760"/>
            <a:ext cx="60735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DISCOVERING DUBLIN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A6425CB-E64B-4E9E-A2DD-A0C6B0FE8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456384" cy="25922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7417F78-D2A9-4AA6-9C49-D19326B649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456384" cy="25922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4ABED5-979B-4D36-97D0-C42097A69F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62854"/>
            <a:ext cx="2481318" cy="3129027"/>
          </a:xfrm>
          <a:prstGeom prst="rect">
            <a:avLst/>
          </a:prstGeom>
        </p:spPr>
      </p:pic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B28E8AE2-CA12-45CC-A835-E1733DC53742}"/>
              </a:ext>
            </a:extLst>
          </p:cNvPr>
          <p:cNvSpPr txBox="1">
            <a:spLocks/>
          </p:cNvSpPr>
          <p:nvPr/>
        </p:nvSpPr>
        <p:spPr>
          <a:xfrm>
            <a:off x="4716016" y="3234870"/>
            <a:ext cx="3744416" cy="54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BOOK OF KELLS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A4865AF-9B6D-4253-8367-6B3DA91329B6}"/>
              </a:ext>
            </a:extLst>
          </p:cNvPr>
          <p:cNvSpPr txBox="1">
            <a:spLocks/>
          </p:cNvSpPr>
          <p:nvPr/>
        </p:nvSpPr>
        <p:spPr>
          <a:xfrm>
            <a:off x="4886708" y="4077072"/>
            <a:ext cx="3744416" cy="54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TEMPLE BAR</a:t>
            </a:r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1C0B5723-E323-4259-AF25-6C6A1EFA115C}"/>
              </a:ext>
            </a:extLst>
          </p:cNvPr>
          <p:cNvSpPr txBox="1">
            <a:spLocks/>
          </p:cNvSpPr>
          <p:nvPr/>
        </p:nvSpPr>
        <p:spPr>
          <a:xfrm>
            <a:off x="-91997" y="6190537"/>
            <a:ext cx="3744416" cy="54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PHOENIX PARK</a:t>
            </a:r>
          </a:p>
        </p:txBody>
      </p:sp>
    </p:spTree>
    <p:extLst>
      <p:ext uri="{BB962C8B-B14F-4D97-AF65-F5344CB8AC3E}">
        <p14:creationId xmlns:p14="http://schemas.microsoft.com/office/powerpoint/2010/main" val="374656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" y="116632"/>
            <a:ext cx="2483384" cy="189257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8F7541A-B18F-487A-9BA0-3FBA686A97D1}"/>
              </a:ext>
            </a:extLst>
          </p:cNvPr>
          <p:cNvSpPr txBox="1">
            <a:spLocks/>
          </p:cNvSpPr>
          <p:nvPr/>
        </p:nvSpPr>
        <p:spPr>
          <a:xfrm>
            <a:off x="2613292" y="86028"/>
            <a:ext cx="5919148" cy="1747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DUBLIN’S SURROUNDINGS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1B71AF-A728-4D91-9C86-8901D2AD6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61129"/>
            <a:ext cx="3989610" cy="29922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0C5B136-DCEF-41BE-875C-6651430EA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61128"/>
            <a:ext cx="3989610" cy="2992207"/>
          </a:xfrm>
          <a:prstGeom prst="rect">
            <a:avLst/>
          </a:prstGeom>
        </p:spPr>
      </p:pic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9CD26E28-6687-4D5C-9313-F2F54E48B9C0}"/>
              </a:ext>
            </a:extLst>
          </p:cNvPr>
          <p:cNvSpPr txBox="1">
            <a:spLocks/>
          </p:cNvSpPr>
          <p:nvPr/>
        </p:nvSpPr>
        <p:spPr>
          <a:xfrm>
            <a:off x="403847" y="3461981"/>
            <a:ext cx="3989610" cy="54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MOHER CLIFFS</a:t>
            </a: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ACA9B6CA-EAD3-4CBD-BE80-699B0BE796AD}"/>
              </a:ext>
            </a:extLst>
          </p:cNvPr>
          <p:cNvSpPr txBox="1">
            <a:spLocks/>
          </p:cNvSpPr>
          <p:nvPr/>
        </p:nvSpPr>
        <p:spPr>
          <a:xfrm>
            <a:off x="4758854" y="3484574"/>
            <a:ext cx="3989610" cy="54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GIANT’S CAUSEWAY</a:t>
            </a:r>
          </a:p>
        </p:txBody>
      </p:sp>
    </p:spTree>
    <p:extLst>
      <p:ext uri="{BB962C8B-B14F-4D97-AF65-F5344CB8AC3E}">
        <p14:creationId xmlns:p14="http://schemas.microsoft.com/office/powerpoint/2010/main" val="104237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" y="116632"/>
            <a:ext cx="2483384" cy="189257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8F7541A-B18F-487A-9BA0-3FBA686A97D1}"/>
              </a:ext>
            </a:extLst>
          </p:cNvPr>
          <p:cNvSpPr txBox="1">
            <a:spLocks/>
          </p:cNvSpPr>
          <p:nvPr/>
        </p:nvSpPr>
        <p:spPr>
          <a:xfrm>
            <a:off x="2613292" y="86028"/>
            <a:ext cx="5919148" cy="1747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EUROPEAN DIMENSION:</a:t>
            </a:r>
          </a:p>
          <a:p>
            <a:r>
              <a:rPr lang="it-IT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FAREWELL AND NETWORKING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BC3B098-0215-433F-A229-8F0003A53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508648" cy="3508648"/>
          </a:xfrm>
          <a:prstGeom prst="rect">
            <a:avLst/>
          </a:prstGeom>
        </p:spPr>
      </p:pic>
      <p:sp>
        <p:nvSpPr>
          <p:cNvPr id="14" name="Segnaposto contenuto 6">
            <a:extLst>
              <a:ext uri="{FF2B5EF4-FFF2-40B4-BE49-F238E27FC236}">
                <a16:creationId xmlns:a16="http://schemas.microsoft.com/office/drawing/2014/main" id="{5F96FD9D-82F9-411D-8330-A2B1E7B1E4C2}"/>
              </a:ext>
            </a:extLst>
          </p:cNvPr>
          <p:cNvSpPr txBox="1">
            <a:spLocks/>
          </p:cNvSpPr>
          <p:nvPr/>
        </p:nvSpPr>
        <p:spPr>
          <a:xfrm>
            <a:off x="5174196" y="2564904"/>
            <a:ext cx="3744416" cy="541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 TASTE OF EUROPEAN FOOD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06886A2-6B42-44C5-96C8-10651F0684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r="5486"/>
          <a:stretch/>
        </p:blipFill>
        <p:spPr>
          <a:xfrm>
            <a:off x="225387" y="2996952"/>
            <a:ext cx="4706653" cy="3488233"/>
          </a:xfrm>
          <a:prstGeom prst="rect">
            <a:avLst/>
          </a:prstGeom>
        </p:spPr>
      </p:pic>
      <p:sp>
        <p:nvSpPr>
          <p:cNvPr id="17" name="Segnaposto contenuto 6">
            <a:extLst>
              <a:ext uri="{FF2B5EF4-FFF2-40B4-BE49-F238E27FC236}">
                <a16:creationId xmlns:a16="http://schemas.microsoft.com/office/drawing/2014/main" id="{4EC4ACAE-5316-4EA7-AB6A-FD1AC91B8287}"/>
              </a:ext>
            </a:extLst>
          </p:cNvPr>
          <p:cNvSpPr txBox="1">
            <a:spLocks/>
          </p:cNvSpPr>
          <p:nvPr/>
        </p:nvSpPr>
        <p:spPr>
          <a:xfrm>
            <a:off x="129908" y="2564897"/>
            <a:ext cx="4802132" cy="432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SPARE TIME AT THE PUB</a:t>
            </a:r>
          </a:p>
        </p:txBody>
      </p:sp>
    </p:spTree>
    <p:extLst>
      <p:ext uri="{BB962C8B-B14F-4D97-AF65-F5344CB8AC3E}">
        <p14:creationId xmlns:p14="http://schemas.microsoft.com/office/powerpoint/2010/main" val="349078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" y="116632"/>
            <a:ext cx="2483384" cy="189257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8F7541A-B18F-487A-9BA0-3FBA686A97D1}"/>
              </a:ext>
            </a:extLst>
          </p:cNvPr>
          <p:cNvSpPr txBox="1">
            <a:spLocks/>
          </p:cNvSpPr>
          <p:nvPr/>
        </p:nvSpPr>
        <p:spPr>
          <a:xfrm>
            <a:off x="2613292" y="86028"/>
            <a:ext cx="5055052" cy="1254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CULTURAL  ASPECTS</a:t>
            </a:r>
          </a:p>
        </p:txBody>
      </p:sp>
      <p:sp>
        <p:nvSpPr>
          <p:cNvPr id="10" name="Segnaposto contenuto 6">
            <a:extLst>
              <a:ext uri="{FF2B5EF4-FFF2-40B4-BE49-F238E27FC236}">
                <a16:creationId xmlns:a16="http://schemas.microsoft.com/office/drawing/2014/main" id="{9CD26E28-6687-4D5C-9313-F2F54E48B9C0}"/>
              </a:ext>
            </a:extLst>
          </p:cNvPr>
          <p:cNvSpPr txBox="1">
            <a:spLocks/>
          </p:cNvSpPr>
          <p:nvPr/>
        </p:nvSpPr>
        <p:spPr>
          <a:xfrm>
            <a:off x="4932040" y="3645024"/>
            <a:ext cx="3989610" cy="54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AT THE THEATRE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91FF2C-6935-4C48-B7B5-9E3830F26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5028"/>
            <a:ext cx="3228028" cy="24210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A3A05E4-0A46-406F-BAEE-40378D03C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55" y="1196752"/>
            <a:ext cx="3165869" cy="241714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0A07BB8-2787-4BCD-996F-D1665A5066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3" y="3296717"/>
            <a:ext cx="4758853" cy="3269332"/>
          </a:xfrm>
          <a:prstGeom prst="rect">
            <a:avLst/>
          </a:prstGeom>
        </p:spPr>
      </p:pic>
      <p:sp>
        <p:nvSpPr>
          <p:cNvPr id="9" name="Segnaposto contenuto 6">
            <a:extLst>
              <a:ext uri="{FF2B5EF4-FFF2-40B4-BE49-F238E27FC236}">
                <a16:creationId xmlns:a16="http://schemas.microsoft.com/office/drawing/2014/main" id="{CC9C25B2-CC9E-4702-B1C3-4C3B53B4BF54}"/>
              </a:ext>
            </a:extLst>
          </p:cNvPr>
          <p:cNvSpPr txBox="1">
            <a:spLocks/>
          </p:cNvSpPr>
          <p:nvPr/>
        </p:nvSpPr>
        <p:spPr>
          <a:xfrm>
            <a:off x="582390" y="2757546"/>
            <a:ext cx="3989610" cy="54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GUINNESS STORE</a:t>
            </a:r>
          </a:p>
        </p:txBody>
      </p:sp>
    </p:spTree>
    <p:extLst>
      <p:ext uri="{BB962C8B-B14F-4D97-AF65-F5344CB8AC3E}">
        <p14:creationId xmlns:p14="http://schemas.microsoft.com/office/powerpoint/2010/main" val="304775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" y="116632"/>
            <a:ext cx="2483384" cy="189257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8F7541A-B18F-487A-9BA0-3FBA686A97D1}"/>
              </a:ext>
            </a:extLst>
          </p:cNvPr>
          <p:cNvSpPr txBox="1">
            <a:spLocks/>
          </p:cNvSpPr>
          <p:nvPr/>
        </p:nvSpPr>
        <p:spPr>
          <a:xfrm>
            <a:off x="2613292" y="86028"/>
            <a:ext cx="5919148" cy="966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IRISH FOOD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B13D168-E3F5-4C09-8144-61B5506D45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1"/>
            <a:ext cx="3621923" cy="273630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8BFD1EF-C4C2-44AE-AC3E-A2C899D2DF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10250"/>
          <a:stretch/>
        </p:blipFill>
        <p:spPr>
          <a:xfrm>
            <a:off x="4211960" y="3789040"/>
            <a:ext cx="4658906" cy="273630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AB990ED-4881-4F7A-ADB8-BD9E9D70A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080339"/>
            <a:ext cx="4668167" cy="2492677"/>
          </a:xfrm>
          <a:prstGeom prst="rect">
            <a:avLst/>
          </a:prstGeom>
        </p:spPr>
      </p:pic>
      <p:sp>
        <p:nvSpPr>
          <p:cNvPr id="22" name="Segnaposto contenuto 6">
            <a:extLst>
              <a:ext uri="{FF2B5EF4-FFF2-40B4-BE49-F238E27FC236}">
                <a16:creationId xmlns:a16="http://schemas.microsoft.com/office/drawing/2014/main" id="{DA539ACC-D989-42B5-909D-ED59D661DD92}"/>
              </a:ext>
            </a:extLst>
          </p:cNvPr>
          <p:cNvSpPr txBox="1">
            <a:spLocks/>
          </p:cNvSpPr>
          <p:nvPr/>
        </p:nvSpPr>
        <p:spPr>
          <a:xfrm>
            <a:off x="129908" y="3429000"/>
            <a:ext cx="280831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IRISH BREAKFAST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9F4400C-48D2-4139-8D8C-E67774AE180D}"/>
              </a:ext>
            </a:extLst>
          </p:cNvPr>
          <p:cNvSpPr/>
          <p:nvPr/>
        </p:nvSpPr>
        <p:spPr>
          <a:xfrm>
            <a:off x="4194973" y="1052736"/>
            <a:ext cx="1567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COLCANNON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6D5764E-1EFB-441D-9BF4-33E84743204A}"/>
              </a:ext>
            </a:extLst>
          </p:cNvPr>
          <p:cNvSpPr/>
          <p:nvPr/>
        </p:nvSpPr>
        <p:spPr>
          <a:xfrm>
            <a:off x="4194973" y="3861048"/>
            <a:ext cx="2093586" cy="40011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SMOKED SALMON</a:t>
            </a:r>
          </a:p>
        </p:txBody>
      </p:sp>
    </p:spTree>
    <p:extLst>
      <p:ext uri="{BB962C8B-B14F-4D97-AF65-F5344CB8AC3E}">
        <p14:creationId xmlns:p14="http://schemas.microsoft.com/office/powerpoint/2010/main" val="222671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335552-9BC1-4DB5-AB93-5355D69BA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" y="116632"/>
            <a:ext cx="2483384" cy="1892579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8F7541A-B18F-487A-9BA0-3FBA686A97D1}"/>
              </a:ext>
            </a:extLst>
          </p:cNvPr>
          <p:cNvSpPr txBox="1">
            <a:spLocks/>
          </p:cNvSpPr>
          <p:nvPr/>
        </p:nvSpPr>
        <p:spPr>
          <a:xfrm>
            <a:off x="2613292" y="86028"/>
            <a:ext cx="5919148" cy="801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FINAL EXAM</a:t>
            </a:r>
          </a:p>
        </p:txBody>
      </p:sp>
      <p:sp>
        <p:nvSpPr>
          <p:cNvPr id="22" name="Segnaposto contenuto 6">
            <a:extLst>
              <a:ext uri="{FF2B5EF4-FFF2-40B4-BE49-F238E27FC236}">
                <a16:creationId xmlns:a16="http://schemas.microsoft.com/office/drawing/2014/main" id="{DA539ACC-D989-42B5-909D-ED59D661DD92}"/>
              </a:ext>
            </a:extLst>
          </p:cNvPr>
          <p:cNvSpPr txBox="1">
            <a:spLocks/>
          </p:cNvSpPr>
          <p:nvPr/>
        </p:nvSpPr>
        <p:spPr>
          <a:xfrm>
            <a:off x="2613292" y="1157697"/>
            <a:ext cx="5892290" cy="1047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AFTER TWO WEEKS OF HARD WORK</a:t>
            </a:r>
          </a:p>
          <a:p>
            <a:r>
              <a:rPr lang="it-IT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WE GOT THE CERTIFICATE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589AF3-06DD-40C6-AA07-FA86CF9DE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8"/>
          <a:stretch/>
        </p:blipFill>
        <p:spPr>
          <a:xfrm>
            <a:off x="585210" y="2279221"/>
            <a:ext cx="7920372" cy="41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218</Words>
  <Application>Microsoft Office PowerPoint</Application>
  <PresentationFormat>Presentazione su schermo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Super Brillo</cp:lastModifiedBy>
  <cp:revision>42</cp:revision>
  <dcterms:created xsi:type="dcterms:W3CDTF">2019-10-11T11:33:25Z</dcterms:created>
  <dcterms:modified xsi:type="dcterms:W3CDTF">2019-10-21T12:55:17Z</dcterms:modified>
</cp:coreProperties>
</file>